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2" roundtripDataSignature="AMtx7mgrU1qPxSlUNDIuO3wLqDSaLLxZ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font" Target="fonts/Roboto-italic.fntdata"/><Relationship Id="rId42" Type="http://customschemas.google.com/relationships/presentationmetadata" Target="metadata"/><Relationship Id="rId41" Type="http://schemas.openxmlformats.org/officeDocument/2006/relationships/font" Target="fonts/HelveticaNeueLight-bold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font" Target="fonts/RobotoSlab-bold.fntdata"/><Relationship Id="rId39" Type="http://schemas.openxmlformats.org/officeDocument/2006/relationships/font" Target="fonts/HelveticaNeueLight-bold.fntdata"/><Relationship Id="rId16" Type="http://schemas.openxmlformats.org/officeDocument/2006/relationships/font" Target="fonts/RobotoSlab-regular.fntdata"/><Relationship Id="rId38" Type="http://schemas.openxmlformats.org/officeDocument/2006/relationships/font" Target="fonts/HelveticaNeueLight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2a567f58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a2a567f58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2a567f58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a2a567f58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selection.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Why feature selection.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Univariate selection techniques.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Filter methods.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Wrapper methods.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Embedded methods.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Demo.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WHY FEATURE SELECTION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objective is to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improve the predictability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the model / learning performance by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choosing a smaller subset of features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from the original ones that are more relevant in predicting Y, and this decision to choose the more relevant feature is based on a certain relevance evaluation criterion.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Reduce noise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from information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Reduces computational complexity</a:t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Build better generalizable models</a:t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Decrease required storage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UNIVARIATE SELECTION TECHNIQUES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say that a selection technique is “univariate” when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each feature is evaluated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independently with the Target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regardless of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other features.</a:t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Ex: c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orrelation matrix: we look which independent features are more “correlated” with the dependent feature Y.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FILTER METHODS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Filter methods are the techniques that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relevant / important features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regardless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of the machine learning algorithm that we are using. These filter methods can be </a:t>
            </a:r>
            <a:r>
              <a:rPr b="1" i="1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univariate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or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en" sz="1800" u="none" cap="none" strike="noStrike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multivariate</a:t>
            </a:r>
            <a:r>
              <a:rPr b="0" i="1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1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univariate methods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each feature is evaluated independently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 the Target, independent of the other features.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Multivariate methods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take into account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 the feature space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hence consider the relation between them as well, while selecting more relevant features.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2a567f58c_1_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FILTER METHODS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a2a567f58c_1_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2a567f58c_1_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 Threshold method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 Removes features that have a variance below a threshold. The default value is 0 which means that if all the values in a column are the same, that column will have no variance and that column would be removed. Check additional resources for more information.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Correlation filter methods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 Discussed earlier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 Inflation Factor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 It measures multicollinearity in the numerical data. In other words, it explains how well 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each independent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variable is explained by 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remaining 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independent variables in the dataset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K Best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based on selection criteria.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0a6fe287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WRAPPER METHODS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a0a6fe2872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These methods use a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machine learning algorithm to evaluate a subset of features.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decision of select the subset of features is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the performance of the model 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those set of features. The basic process is as follows: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a subset of features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Build the machine learning model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Evaluate the performance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Repeat the process with a new subset of features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common method is stepwise feature selection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which can be performed in either of the two ways: - Forward Selection -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method starts with selecting one feature, and then keeps on adding one feature in each iteration where the performance of the model is increased.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This process is continued until a performance criteria is met (which could be the maximum number of features)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2a567f58c_1_1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EMBEDDED METHODS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a2a567f58c_1_1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a2a567f58c_1_1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These method perform the feature selection process while training the model. Some of the advantages of such methods are: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lphaLcPeriod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faster than wrapper methods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lphaLcPeriod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take in account the relationships between features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Regularization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technique that is used here, which basically means that we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add a penalty to the cost function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if we include a feature in our model that is not improving the performance. Since the objective fun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tion / cost function is targeted to be minimized, the model tries to not include the variables that are not significant. Three common regularization techniques are: - Lasso (L1 regularization) - Ridge regression (L2 regularization) - Elastic Nets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